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EC3590-B6E3-4F65-B929-3F5AA8901589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DFE5D2-2415-4B47-88AD-CAD4B6A409C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Личностно-ориентированная технология</a:t>
          </a:r>
          <a:endParaRPr lang="ru-RU" sz="1600" b="1" dirty="0">
            <a:solidFill>
              <a:schemeClr val="tx1"/>
            </a:solidFill>
          </a:endParaRPr>
        </a:p>
      </dgm:t>
    </dgm:pt>
    <dgm:pt modelId="{42BF4DEA-E471-436A-BB37-F4B3506D81C5}" type="parTrans" cxnId="{899A2621-8C41-40F4-A45B-CE1BBCEA9CFD}">
      <dgm:prSet/>
      <dgm:spPr/>
      <dgm:t>
        <a:bodyPr/>
        <a:lstStyle/>
        <a:p>
          <a:endParaRPr lang="ru-RU"/>
        </a:p>
      </dgm:t>
    </dgm:pt>
    <dgm:pt modelId="{D6224C9F-DD56-42B2-813B-EFD35B61DBCF}" type="sibTrans" cxnId="{899A2621-8C41-40F4-A45B-CE1BBCEA9CFD}">
      <dgm:prSet/>
      <dgm:spPr/>
      <dgm:t>
        <a:bodyPr/>
        <a:lstStyle/>
        <a:p>
          <a:endParaRPr lang="ru-RU"/>
        </a:p>
      </dgm:t>
    </dgm:pt>
    <dgm:pt modelId="{0E024B3A-510A-4E8F-A3D7-A6272A9473C8}">
      <dgm:prSet phldrT="[Текст]" custT="1"/>
      <dgm:spPr/>
      <dgm:t>
        <a:bodyPr/>
        <a:lstStyle/>
        <a:p>
          <a:r>
            <a:rPr lang="ru-RU" sz="1600" b="1" dirty="0" smtClean="0"/>
            <a:t>Игровая технология</a:t>
          </a:r>
          <a:endParaRPr lang="ru-RU" sz="1600" b="1" dirty="0"/>
        </a:p>
      </dgm:t>
    </dgm:pt>
    <dgm:pt modelId="{36AB12B6-028A-45E2-8C89-08F08363B88B}" type="parTrans" cxnId="{D7774249-2504-4B7D-B8B4-85ADD57C7BF8}">
      <dgm:prSet/>
      <dgm:spPr/>
      <dgm:t>
        <a:bodyPr/>
        <a:lstStyle/>
        <a:p>
          <a:endParaRPr lang="ru-RU"/>
        </a:p>
      </dgm:t>
    </dgm:pt>
    <dgm:pt modelId="{FC7D3500-BD2F-4FA6-8A82-22EE39DBE6BC}" type="sibTrans" cxnId="{D7774249-2504-4B7D-B8B4-85ADD57C7BF8}">
      <dgm:prSet/>
      <dgm:spPr/>
      <dgm:t>
        <a:bodyPr/>
        <a:lstStyle/>
        <a:p>
          <a:endParaRPr lang="ru-RU"/>
        </a:p>
      </dgm:t>
    </dgm:pt>
    <dgm:pt modelId="{3E396544-854F-4745-B6E1-95B0428B2F1F}">
      <dgm:prSet phldrT="[Текст]" custT="1"/>
      <dgm:spPr/>
      <dgm:t>
        <a:bodyPr/>
        <a:lstStyle/>
        <a:p>
          <a:r>
            <a:rPr lang="ru-RU" sz="1600" b="1" dirty="0" smtClean="0"/>
            <a:t>Информационно-коммуникационные технологии</a:t>
          </a:r>
          <a:endParaRPr lang="ru-RU" sz="1600" b="1" dirty="0"/>
        </a:p>
      </dgm:t>
    </dgm:pt>
    <dgm:pt modelId="{6F29FC12-056A-47E4-86CA-94C11F73FBC8}" type="parTrans" cxnId="{546E3A1F-A65C-4264-9CE7-230A108D754B}">
      <dgm:prSet/>
      <dgm:spPr/>
      <dgm:t>
        <a:bodyPr/>
        <a:lstStyle/>
        <a:p>
          <a:endParaRPr lang="ru-RU"/>
        </a:p>
      </dgm:t>
    </dgm:pt>
    <dgm:pt modelId="{267642F4-97E0-495A-912D-5D3C3009BF41}" type="sibTrans" cxnId="{546E3A1F-A65C-4264-9CE7-230A108D754B}">
      <dgm:prSet/>
      <dgm:spPr/>
      <dgm:t>
        <a:bodyPr/>
        <a:lstStyle/>
        <a:p>
          <a:endParaRPr lang="ru-RU"/>
        </a:p>
      </dgm:t>
    </dgm:pt>
    <dgm:pt modelId="{C781CD92-C035-4B71-A0E0-35EE1636773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Развивающее обучение</a:t>
          </a:r>
          <a:endParaRPr lang="ru-RU" b="1" dirty="0">
            <a:solidFill>
              <a:schemeClr val="tx1"/>
            </a:solidFill>
          </a:endParaRPr>
        </a:p>
      </dgm:t>
    </dgm:pt>
    <dgm:pt modelId="{F9B9DDFA-BD93-405D-82E8-DBC614DBB58D}" type="parTrans" cxnId="{2B5A204B-8026-4BD0-8D97-8B0E8F5F2225}">
      <dgm:prSet/>
      <dgm:spPr/>
      <dgm:t>
        <a:bodyPr/>
        <a:lstStyle/>
        <a:p>
          <a:endParaRPr lang="ru-RU"/>
        </a:p>
      </dgm:t>
    </dgm:pt>
    <dgm:pt modelId="{13BE172D-E78E-4565-812B-E9A4A476DF74}" type="sibTrans" cxnId="{2B5A204B-8026-4BD0-8D97-8B0E8F5F2225}">
      <dgm:prSet/>
      <dgm:spPr/>
      <dgm:t>
        <a:bodyPr/>
        <a:lstStyle/>
        <a:p>
          <a:endParaRPr lang="ru-RU"/>
        </a:p>
      </dgm:t>
    </dgm:pt>
    <dgm:pt modelId="{FFB7918D-5E5E-421C-9382-280E579D947B}">
      <dgm:prSet phldrT="[Текст]" custT="1"/>
      <dgm:spPr/>
      <dgm:t>
        <a:bodyPr/>
        <a:lstStyle/>
        <a:p>
          <a:r>
            <a:rPr lang="ru-RU" sz="1600" b="1" dirty="0" smtClean="0"/>
            <a:t>Проблемное обучение</a:t>
          </a:r>
          <a:endParaRPr lang="ru-RU" sz="1600" b="1" dirty="0"/>
        </a:p>
      </dgm:t>
    </dgm:pt>
    <dgm:pt modelId="{66574BEF-9B72-4C13-97DD-D2AE02E6EAFD}" type="parTrans" cxnId="{51426B4D-EA61-4B76-A6C4-B26FBABD20C0}">
      <dgm:prSet/>
      <dgm:spPr/>
      <dgm:t>
        <a:bodyPr/>
        <a:lstStyle/>
        <a:p>
          <a:endParaRPr lang="ru-RU"/>
        </a:p>
      </dgm:t>
    </dgm:pt>
    <dgm:pt modelId="{A31DE42C-7333-42C3-99F9-95BECEC3CC5C}" type="sibTrans" cxnId="{51426B4D-EA61-4B76-A6C4-B26FBABD20C0}">
      <dgm:prSet/>
      <dgm:spPr/>
      <dgm:t>
        <a:bodyPr/>
        <a:lstStyle/>
        <a:p>
          <a:endParaRPr lang="ru-RU"/>
        </a:p>
      </dgm:t>
    </dgm:pt>
    <dgm:pt modelId="{6634131B-931E-48D5-A926-24A6F504C674}">
      <dgm:prSet phldrT="[Текст]" custT="1"/>
      <dgm:spPr/>
      <dgm:t>
        <a:bodyPr/>
        <a:lstStyle/>
        <a:p>
          <a:r>
            <a:rPr lang="ru-RU" sz="1600" b="1" dirty="0" smtClean="0"/>
            <a:t>Разноуровневое обучение</a:t>
          </a:r>
          <a:endParaRPr lang="ru-RU" sz="1600" b="1" dirty="0"/>
        </a:p>
      </dgm:t>
    </dgm:pt>
    <dgm:pt modelId="{763BFF37-0607-4D0A-BBF8-688015A455B9}" type="parTrans" cxnId="{16086C8F-9B6A-4A7C-B2F1-C20BC7FA7CFA}">
      <dgm:prSet/>
      <dgm:spPr/>
      <dgm:t>
        <a:bodyPr/>
        <a:lstStyle/>
        <a:p>
          <a:endParaRPr lang="ru-RU"/>
        </a:p>
      </dgm:t>
    </dgm:pt>
    <dgm:pt modelId="{8FE609E7-0E43-48DF-AD0F-4FC0C33D3C1C}" type="sibTrans" cxnId="{16086C8F-9B6A-4A7C-B2F1-C20BC7FA7CFA}">
      <dgm:prSet/>
      <dgm:spPr/>
      <dgm:t>
        <a:bodyPr/>
        <a:lstStyle/>
        <a:p>
          <a:endParaRPr lang="ru-RU"/>
        </a:p>
      </dgm:t>
    </dgm:pt>
    <dgm:pt modelId="{ECDA2FA4-3BB6-4D47-85E0-F8386923FD20}">
      <dgm:prSet/>
      <dgm:spPr/>
      <dgm:t>
        <a:bodyPr/>
        <a:lstStyle/>
        <a:p>
          <a:r>
            <a:rPr lang="ru-RU" b="1" dirty="0" smtClean="0"/>
            <a:t>Обучение в сотрудничестве</a:t>
          </a:r>
          <a:endParaRPr lang="ru-RU" b="1" dirty="0"/>
        </a:p>
      </dgm:t>
    </dgm:pt>
    <dgm:pt modelId="{CE7533EA-87A3-4A74-B935-B87DA9DDBCD9}" type="parTrans" cxnId="{1AD4354D-3894-4C15-85CE-C223956BA34D}">
      <dgm:prSet/>
      <dgm:spPr/>
      <dgm:t>
        <a:bodyPr/>
        <a:lstStyle/>
        <a:p>
          <a:endParaRPr lang="ru-RU"/>
        </a:p>
      </dgm:t>
    </dgm:pt>
    <dgm:pt modelId="{5BAF545A-CAA1-4B18-B849-C8B05277A224}" type="sibTrans" cxnId="{1AD4354D-3894-4C15-85CE-C223956BA34D}">
      <dgm:prSet/>
      <dgm:spPr/>
      <dgm:t>
        <a:bodyPr/>
        <a:lstStyle/>
        <a:p>
          <a:endParaRPr lang="ru-RU"/>
        </a:p>
      </dgm:t>
    </dgm:pt>
    <dgm:pt modelId="{83D91F33-4FBC-48A1-9F71-954191A24AA1}">
      <dgm:prSet/>
      <dgm:spPr/>
      <dgm:t>
        <a:bodyPr/>
        <a:lstStyle/>
        <a:p>
          <a:r>
            <a:rPr lang="ru-RU" b="1" dirty="0" smtClean="0"/>
            <a:t>Здоровье сберегающие технологии</a:t>
          </a:r>
          <a:endParaRPr lang="ru-RU" b="1" dirty="0"/>
        </a:p>
      </dgm:t>
    </dgm:pt>
    <dgm:pt modelId="{F7EF25CD-40E3-4812-B001-E91D9589712A}" type="parTrans" cxnId="{1E8D468B-00A7-4E1E-8B60-C59804D96AF1}">
      <dgm:prSet/>
      <dgm:spPr/>
      <dgm:t>
        <a:bodyPr/>
        <a:lstStyle/>
        <a:p>
          <a:endParaRPr lang="ru-RU"/>
        </a:p>
      </dgm:t>
    </dgm:pt>
    <dgm:pt modelId="{5E34DCF9-C626-44ED-859A-3447A8535C73}" type="sibTrans" cxnId="{1E8D468B-00A7-4E1E-8B60-C59804D96AF1}">
      <dgm:prSet/>
      <dgm:spPr/>
      <dgm:t>
        <a:bodyPr/>
        <a:lstStyle/>
        <a:p>
          <a:endParaRPr lang="ru-RU"/>
        </a:p>
      </dgm:t>
    </dgm:pt>
    <dgm:pt modelId="{86D96C5B-F37E-41C7-AA6E-E8EDCAAED415}">
      <dgm:prSet/>
      <dgm:spPr/>
      <dgm:t>
        <a:bodyPr/>
        <a:lstStyle/>
        <a:p>
          <a:r>
            <a:rPr lang="ru-RU" b="1" dirty="0" smtClean="0"/>
            <a:t>Технология развития критического мышления</a:t>
          </a:r>
          <a:endParaRPr lang="ru-RU" b="1" dirty="0"/>
        </a:p>
      </dgm:t>
    </dgm:pt>
    <dgm:pt modelId="{49EA38C0-74AA-4F83-BB90-1E2B01595B86}" type="parTrans" cxnId="{BB49193A-9602-44BB-81C0-34437A2D184D}">
      <dgm:prSet/>
      <dgm:spPr/>
      <dgm:t>
        <a:bodyPr/>
        <a:lstStyle/>
        <a:p>
          <a:endParaRPr lang="ru-RU"/>
        </a:p>
      </dgm:t>
    </dgm:pt>
    <dgm:pt modelId="{AB5F26CF-411F-4575-A2EB-85DBDEF8502F}" type="sibTrans" cxnId="{BB49193A-9602-44BB-81C0-34437A2D184D}">
      <dgm:prSet/>
      <dgm:spPr/>
      <dgm:t>
        <a:bodyPr/>
        <a:lstStyle/>
        <a:p>
          <a:endParaRPr lang="ru-RU"/>
        </a:p>
      </dgm:t>
    </dgm:pt>
    <dgm:pt modelId="{E4021C0F-827F-43C3-9240-ACEE1DB77AF3}">
      <dgm:prSet custT="1"/>
      <dgm:spPr/>
      <dgm:t>
        <a:bodyPr/>
        <a:lstStyle/>
        <a:p>
          <a:r>
            <a:rPr lang="ru-RU" sz="1600" b="1" dirty="0" smtClean="0"/>
            <a:t>Исследовательские методы обучения</a:t>
          </a:r>
          <a:endParaRPr lang="ru-RU" sz="1600" b="1" dirty="0"/>
        </a:p>
      </dgm:t>
    </dgm:pt>
    <dgm:pt modelId="{11CD1390-34AC-40FC-A46E-B6627E1B97D1}" type="parTrans" cxnId="{558BB11A-2AD3-4652-B2E3-C727BE660679}">
      <dgm:prSet/>
      <dgm:spPr/>
      <dgm:t>
        <a:bodyPr/>
        <a:lstStyle/>
        <a:p>
          <a:endParaRPr lang="ru-RU"/>
        </a:p>
      </dgm:t>
    </dgm:pt>
    <dgm:pt modelId="{A8F6DF4A-2C88-4A7D-8724-512E162E2AD1}" type="sibTrans" cxnId="{558BB11A-2AD3-4652-B2E3-C727BE660679}">
      <dgm:prSet/>
      <dgm:spPr/>
      <dgm:t>
        <a:bodyPr/>
        <a:lstStyle/>
        <a:p>
          <a:endParaRPr lang="ru-RU"/>
        </a:p>
      </dgm:t>
    </dgm:pt>
    <dgm:pt modelId="{F3F3E157-BEEC-45F6-A08C-4DE7095D0798}">
      <dgm:prSet custT="1"/>
      <dgm:spPr/>
      <dgm:t>
        <a:bodyPr/>
        <a:lstStyle/>
        <a:p>
          <a:r>
            <a:rPr lang="ru-RU" sz="1600" b="1" dirty="0" smtClean="0"/>
            <a:t>Проектные технологии</a:t>
          </a:r>
          <a:endParaRPr lang="ru-RU" sz="1600" b="1" dirty="0"/>
        </a:p>
      </dgm:t>
    </dgm:pt>
    <dgm:pt modelId="{95D50B0D-B836-4CE6-A2D0-6A85B931644F}" type="parTrans" cxnId="{CB9A4474-AD01-425C-858E-9EF80CC5C303}">
      <dgm:prSet/>
      <dgm:spPr/>
      <dgm:t>
        <a:bodyPr/>
        <a:lstStyle/>
        <a:p>
          <a:endParaRPr lang="ru-RU"/>
        </a:p>
      </dgm:t>
    </dgm:pt>
    <dgm:pt modelId="{7584AA81-544E-4412-8C2B-96CD63CF1EB2}" type="sibTrans" cxnId="{CB9A4474-AD01-425C-858E-9EF80CC5C303}">
      <dgm:prSet/>
      <dgm:spPr/>
      <dgm:t>
        <a:bodyPr/>
        <a:lstStyle/>
        <a:p>
          <a:endParaRPr lang="ru-RU"/>
        </a:p>
      </dgm:t>
    </dgm:pt>
    <dgm:pt modelId="{5E4FA740-C7DC-4326-ACB1-D07B65788E4E}">
      <dgm:prSet custT="1"/>
      <dgm:spPr/>
      <dgm:t>
        <a:bodyPr/>
        <a:lstStyle/>
        <a:p>
          <a:r>
            <a:rPr lang="ru-RU" sz="1600" b="1" dirty="0" smtClean="0"/>
            <a:t>Технология модульного обучения</a:t>
          </a:r>
          <a:endParaRPr lang="ru-RU" sz="1600" b="1" dirty="0"/>
        </a:p>
      </dgm:t>
    </dgm:pt>
    <dgm:pt modelId="{A6DD58AA-C5AE-4311-8E31-FC218D4A7E11}" type="parTrans" cxnId="{80B18DF1-D049-4EBB-B992-ABF0376BE827}">
      <dgm:prSet/>
      <dgm:spPr/>
      <dgm:t>
        <a:bodyPr/>
        <a:lstStyle/>
        <a:p>
          <a:endParaRPr lang="ru-RU"/>
        </a:p>
      </dgm:t>
    </dgm:pt>
    <dgm:pt modelId="{3BB66558-8A6A-43F4-9DD3-86D37A70BAD0}" type="sibTrans" cxnId="{80B18DF1-D049-4EBB-B992-ABF0376BE827}">
      <dgm:prSet/>
      <dgm:spPr/>
      <dgm:t>
        <a:bodyPr/>
        <a:lstStyle/>
        <a:p>
          <a:endParaRPr lang="ru-RU"/>
        </a:p>
      </dgm:t>
    </dgm:pt>
    <dgm:pt modelId="{6A1D163E-A491-4DB7-A44A-1608E6370176}" type="pres">
      <dgm:prSet presAssocID="{9AEC3590-B6E3-4F65-B929-3F5AA89015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45498C-166F-43AD-B935-FCEFE66CF4F5}" type="pres">
      <dgm:prSet presAssocID="{9FDFE5D2-2415-4B47-88AD-CAD4B6A409C7}" presName="vertFlow" presStyleCnt="0"/>
      <dgm:spPr/>
    </dgm:pt>
    <dgm:pt modelId="{30637BAA-70A5-4E3C-8AF1-E7D32C04C6E2}" type="pres">
      <dgm:prSet presAssocID="{9FDFE5D2-2415-4B47-88AD-CAD4B6A409C7}" presName="header" presStyleLbl="node1" presStyleIdx="0" presStyleCnt="2" custScaleX="110409" custScaleY="118770"/>
      <dgm:spPr/>
      <dgm:t>
        <a:bodyPr/>
        <a:lstStyle/>
        <a:p>
          <a:endParaRPr lang="ru-RU"/>
        </a:p>
      </dgm:t>
    </dgm:pt>
    <dgm:pt modelId="{9D46B055-96E4-4C37-AAA7-684966383D18}" type="pres">
      <dgm:prSet presAssocID="{36AB12B6-028A-45E2-8C89-08F08363B88B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883BB8E5-CEA4-4C31-8799-87BEE3E268FD}" type="pres">
      <dgm:prSet presAssocID="{0E024B3A-510A-4E8F-A3D7-A6272A9473C8}" presName="child" presStyleLbl="alignAccFollow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E75C01-1822-4BBE-ABB3-CA5B1E1804D0}" type="pres">
      <dgm:prSet presAssocID="{FC7D3500-BD2F-4FA6-8A82-22EE39DBE6BC}" presName="sibTrans" presStyleLbl="sibTrans2D1" presStyleIdx="1" presStyleCnt="10"/>
      <dgm:spPr/>
      <dgm:t>
        <a:bodyPr/>
        <a:lstStyle/>
        <a:p>
          <a:endParaRPr lang="ru-RU"/>
        </a:p>
      </dgm:t>
    </dgm:pt>
    <dgm:pt modelId="{C8624C86-F333-48D6-86D0-C2A4A34B7CD0}" type="pres">
      <dgm:prSet presAssocID="{3E396544-854F-4745-B6E1-95B0428B2F1F}" presName="child" presStyleLbl="alignAccFollow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4135A-8605-43F8-A5E1-CF88EABA4C24}" type="pres">
      <dgm:prSet presAssocID="{267642F4-97E0-495A-912D-5D3C3009BF41}" presName="sibTrans" presStyleLbl="sibTrans2D1" presStyleIdx="2" presStyleCnt="10"/>
      <dgm:spPr/>
      <dgm:t>
        <a:bodyPr/>
        <a:lstStyle/>
        <a:p>
          <a:endParaRPr lang="ru-RU"/>
        </a:p>
      </dgm:t>
    </dgm:pt>
    <dgm:pt modelId="{0BFD27B7-E2CD-4308-A332-4DD498E30F46}" type="pres">
      <dgm:prSet presAssocID="{ECDA2FA4-3BB6-4D47-85E0-F8386923FD20}" presName="child" presStyleLbl="alignAccFollow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DDDBC6-FF8C-45D2-9A2E-25C9B3EE937A}" type="pres">
      <dgm:prSet presAssocID="{5BAF545A-CAA1-4B18-B849-C8B05277A224}" presName="sibTrans" presStyleLbl="sibTrans2D1" presStyleIdx="3" presStyleCnt="10"/>
      <dgm:spPr/>
      <dgm:t>
        <a:bodyPr/>
        <a:lstStyle/>
        <a:p>
          <a:endParaRPr lang="ru-RU"/>
        </a:p>
      </dgm:t>
    </dgm:pt>
    <dgm:pt modelId="{AFCCBD3A-CCAE-40BF-8A8F-F42E751AD326}" type="pres">
      <dgm:prSet presAssocID="{83D91F33-4FBC-48A1-9F71-954191A24AA1}" presName="child" presStyleLbl="alignAccFollow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CC1035-5CC3-4024-BFB6-378C69384E56}" type="pres">
      <dgm:prSet presAssocID="{5E34DCF9-C626-44ED-859A-3447A8535C73}" presName="sibTrans" presStyleLbl="sibTrans2D1" presStyleIdx="4" presStyleCnt="10"/>
      <dgm:spPr/>
      <dgm:t>
        <a:bodyPr/>
        <a:lstStyle/>
        <a:p>
          <a:endParaRPr lang="ru-RU"/>
        </a:p>
      </dgm:t>
    </dgm:pt>
    <dgm:pt modelId="{8E32A3FB-02AC-469A-BCC4-20084FC49504}" type="pres">
      <dgm:prSet presAssocID="{86D96C5B-F37E-41C7-AA6E-E8EDCAAED415}" presName="child" presStyleLbl="alignAccFollow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5AC9F-5D43-42F1-ABBC-9581E5015756}" type="pres">
      <dgm:prSet presAssocID="{9FDFE5D2-2415-4B47-88AD-CAD4B6A409C7}" presName="hSp" presStyleCnt="0"/>
      <dgm:spPr/>
    </dgm:pt>
    <dgm:pt modelId="{F20F8803-D7FC-45D1-B02F-36D369493EA3}" type="pres">
      <dgm:prSet presAssocID="{C781CD92-C035-4B71-A0E0-35EE16367734}" presName="vertFlow" presStyleCnt="0"/>
      <dgm:spPr/>
    </dgm:pt>
    <dgm:pt modelId="{2388BFAD-381F-496B-ADDB-B10CFD79EC4A}" type="pres">
      <dgm:prSet presAssocID="{C781CD92-C035-4B71-A0E0-35EE16367734}" presName="header" presStyleLbl="node1" presStyleIdx="1" presStyleCnt="2"/>
      <dgm:spPr/>
      <dgm:t>
        <a:bodyPr/>
        <a:lstStyle/>
        <a:p>
          <a:endParaRPr lang="ru-RU"/>
        </a:p>
      </dgm:t>
    </dgm:pt>
    <dgm:pt modelId="{79C04D8A-7E76-4EF7-A113-7B6B592F715C}" type="pres">
      <dgm:prSet presAssocID="{66574BEF-9B72-4C13-97DD-D2AE02E6EAFD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9CF80FE3-E670-491E-AFE3-F3501A3AE79F}" type="pres">
      <dgm:prSet presAssocID="{FFB7918D-5E5E-421C-9382-280E579D947B}" presName="child" presStyleLbl="alignAccFollow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8EDB6-CABD-43D5-A5CE-542144AD2233}" type="pres">
      <dgm:prSet presAssocID="{A31DE42C-7333-42C3-99F9-95BECEC3CC5C}" presName="sibTrans" presStyleLbl="sibTrans2D1" presStyleIdx="6" presStyleCnt="10"/>
      <dgm:spPr/>
      <dgm:t>
        <a:bodyPr/>
        <a:lstStyle/>
        <a:p>
          <a:endParaRPr lang="ru-RU"/>
        </a:p>
      </dgm:t>
    </dgm:pt>
    <dgm:pt modelId="{76000529-CB12-486C-8F6A-BAE7F9547E0E}" type="pres">
      <dgm:prSet presAssocID="{6634131B-931E-48D5-A926-24A6F504C674}" presName="child" presStyleLbl="alignAccFollow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93B60-9C13-4082-8F03-399F2DCDD9F4}" type="pres">
      <dgm:prSet presAssocID="{8FE609E7-0E43-48DF-AD0F-4FC0C33D3C1C}" presName="sibTrans" presStyleLbl="sibTrans2D1" presStyleIdx="7" presStyleCnt="10"/>
      <dgm:spPr/>
      <dgm:t>
        <a:bodyPr/>
        <a:lstStyle/>
        <a:p>
          <a:endParaRPr lang="ru-RU"/>
        </a:p>
      </dgm:t>
    </dgm:pt>
    <dgm:pt modelId="{092CA90A-809D-4EC9-9531-47F89DD5BACE}" type="pres">
      <dgm:prSet presAssocID="{E4021C0F-827F-43C3-9240-ACEE1DB77AF3}" presName="child" presStyleLbl="alignAccFollow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E31B79-A590-4D14-AC72-C9D7D7C79A36}" type="pres">
      <dgm:prSet presAssocID="{A8F6DF4A-2C88-4A7D-8724-512E162E2AD1}" presName="sibTrans" presStyleLbl="sibTrans2D1" presStyleIdx="8" presStyleCnt="10"/>
      <dgm:spPr/>
      <dgm:t>
        <a:bodyPr/>
        <a:lstStyle/>
        <a:p>
          <a:endParaRPr lang="ru-RU"/>
        </a:p>
      </dgm:t>
    </dgm:pt>
    <dgm:pt modelId="{ED633F72-E22A-4376-A31A-285B3C026BC5}" type="pres">
      <dgm:prSet presAssocID="{F3F3E157-BEEC-45F6-A08C-4DE7095D0798}" presName="child" presStyleLbl="alignAccFollow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F90F2-126E-41E1-B800-B4B547A9824C}" type="pres">
      <dgm:prSet presAssocID="{7584AA81-544E-4412-8C2B-96CD63CF1EB2}" presName="sibTrans" presStyleLbl="sibTrans2D1" presStyleIdx="9" presStyleCnt="10"/>
      <dgm:spPr/>
      <dgm:t>
        <a:bodyPr/>
        <a:lstStyle/>
        <a:p>
          <a:endParaRPr lang="ru-RU"/>
        </a:p>
      </dgm:t>
    </dgm:pt>
    <dgm:pt modelId="{CBD3693D-2A94-4DB7-B7EF-A1271844B51F}" type="pres">
      <dgm:prSet presAssocID="{5E4FA740-C7DC-4326-ACB1-D07B65788E4E}" presName="child" presStyleLbl="alignAccFollow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9A2621-8C41-40F4-A45B-CE1BBCEA9CFD}" srcId="{9AEC3590-B6E3-4F65-B929-3F5AA8901589}" destId="{9FDFE5D2-2415-4B47-88AD-CAD4B6A409C7}" srcOrd="0" destOrd="0" parTransId="{42BF4DEA-E471-436A-BB37-F4B3506D81C5}" sibTransId="{D6224C9F-DD56-42B2-813B-EFD35B61DBCF}"/>
    <dgm:cxn modelId="{9F9FC29A-4FD3-40CE-9A6A-77BFF2F39C62}" type="presOf" srcId="{A31DE42C-7333-42C3-99F9-95BECEC3CC5C}" destId="{F0D8EDB6-CABD-43D5-A5CE-542144AD2233}" srcOrd="0" destOrd="0" presId="urn:microsoft.com/office/officeart/2005/8/layout/lProcess1"/>
    <dgm:cxn modelId="{558BB11A-2AD3-4652-B2E3-C727BE660679}" srcId="{C781CD92-C035-4B71-A0E0-35EE16367734}" destId="{E4021C0F-827F-43C3-9240-ACEE1DB77AF3}" srcOrd="2" destOrd="0" parTransId="{11CD1390-34AC-40FC-A46E-B6627E1B97D1}" sibTransId="{A8F6DF4A-2C88-4A7D-8724-512E162E2AD1}"/>
    <dgm:cxn modelId="{8AC23BDC-8142-44DF-8473-22046574B867}" type="presOf" srcId="{FFB7918D-5E5E-421C-9382-280E579D947B}" destId="{9CF80FE3-E670-491E-AFE3-F3501A3AE79F}" srcOrd="0" destOrd="0" presId="urn:microsoft.com/office/officeart/2005/8/layout/lProcess1"/>
    <dgm:cxn modelId="{939C85B4-0063-405F-83EC-386DE6BE53D4}" type="presOf" srcId="{5E4FA740-C7DC-4326-ACB1-D07B65788E4E}" destId="{CBD3693D-2A94-4DB7-B7EF-A1271844B51F}" srcOrd="0" destOrd="0" presId="urn:microsoft.com/office/officeart/2005/8/layout/lProcess1"/>
    <dgm:cxn modelId="{3D862899-1C6B-4027-9968-364728AEC815}" type="presOf" srcId="{5BAF545A-CAA1-4B18-B849-C8B05277A224}" destId="{43DDDBC6-FF8C-45D2-9A2E-25C9B3EE937A}" srcOrd="0" destOrd="0" presId="urn:microsoft.com/office/officeart/2005/8/layout/lProcess1"/>
    <dgm:cxn modelId="{D5B6CF6C-C1A9-4205-A43D-EBA313CB4049}" type="presOf" srcId="{E4021C0F-827F-43C3-9240-ACEE1DB77AF3}" destId="{092CA90A-809D-4EC9-9531-47F89DD5BACE}" srcOrd="0" destOrd="0" presId="urn:microsoft.com/office/officeart/2005/8/layout/lProcess1"/>
    <dgm:cxn modelId="{80B18DF1-D049-4EBB-B992-ABF0376BE827}" srcId="{C781CD92-C035-4B71-A0E0-35EE16367734}" destId="{5E4FA740-C7DC-4326-ACB1-D07B65788E4E}" srcOrd="4" destOrd="0" parTransId="{A6DD58AA-C5AE-4311-8E31-FC218D4A7E11}" sibTransId="{3BB66558-8A6A-43F4-9DD3-86D37A70BAD0}"/>
    <dgm:cxn modelId="{546E3A1F-A65C-4264-9CE7-230A108D754B}" srcId="{9FDFE5D2-2415-4B47-88AD-CAD4B6A409C7}" destId="{3E396544-854F-4745-B6E1-95B0428B2F1F}" srcOrd="1" destOrd="0" parTransId="{6F29FC12-056A-47E4-86CA-94C11F73FBC8}" sibTransId="{267642F4-97E0-495A-912D-5D3C3009BF41}"/>
    <dgm:cxn modelId="{BF4DC311-C91B-4F9B-B330-E39EFABA17E4}" type="presOf" srcId="{36AB12B6-028A-45E2-8C89-08F08363B88B}" destId="{9D46B055-96E4-4C37-AAA7-684966383D18}" srcOrd="0" destOrd="0" presId="urn:microsoft.com/office/officeart/2005/8/layout/lProcess1"/>
    <dgm:cxn modelId="{DF186DDB-B85B-42F0-93C8-48B1663D5FC8}" type="presOf" srcId="{9AEC3590-B6E3-4F65-B929-3F5AA8901589}" destId="{6A1D163E-A491-4DB7-A44A-1608E6370176}" srcOrd="0" destOrd="0" presId="urn:microsoft.com/office/officeart/2005/8/layout/lProcess1"/>
    <dgm:cxn modelId="{9C6A2FA9-2684-4BE5-B4E4-5FE5F63879FA}" type="presOf" srcId="{0E024B3A-510A-4E8F-A3D7-A6272A9473C8}" destId="{883BB8E5-CEA4-4C31-8799-87BEE3E268FD}" srcOrd="0" destOrd="0" presId="urn:microsoft.com/office/officeart/2005/8/layout/lProcess1"/>
    <dgm:cxn modelId="{BB49193A-9602-44BB-81C0-34437A2D184D}" srcId="{9FDFE5D2-2415-4B47-88AD-CAD4B6A409C7}" destId="{86D96C5B-F37E-41C7-AA6E-E8EDCAAED415}" srcOrd="4" destOrd="0" parTransId="{49EA38C0-74AA-4F83-BB90-1E2B01595B86}" sibTransId="{AB5F26CF-411F-4575-A2EB-85DBDEF8502F}"/>
    <dgm:cxn modelId="{11EB2A19-4E0B-42AD-86FE-0A40160FE206}" type="presOf" srcId="{6634131B-931E-48D5-A926-24A6F504C674}" destId="{76000529-CB12-486C-8F6A-BAE7F9547E0E}" srcOrd="0" destOrd="0" presId="urn:microsoft.com/office/officeart/2005/8/layout/lProcess1"/>
    <dgm:cxn modelId="{E01A5BB4-15A6-4860-8A0F-A574F3AB756D}" type="presOf" srcId="{A8F6DF4A-2C88-4A7D-8724-512E162E2AD1}" destId="{90E31B79-A590-4D14-AC72-C9D7D7C79A36}" srcOrd="0" destOrd="0" presId="urn:microsoft.com/office/officeart/2005/8/layout/lProcess1"/>
    <dgm:cxn modelId="{2B5A204B-8026-4BD0-8D97-8B0E8F5F2225}" srcId="{9AEC3590-B6E3-4F65-B929-3F5AA8901589}" destId="{C781CD92-C035-4B71-A0E0-35EE16367734}" srcOrd="1" destOrd="0" parTransId="{F9B9DDFA-BD93-405D-82E8-DBC614DBB58D}" sibTransId="{13BE172D-E78E-4565-812B-E9A4A476DF74}"/>
    <dgm:cxn modelId="{D5343CF4-BE6F-4E7C-A8A5-C29E366E139F}" type="presOf" srcId="{3E396544-854F-4745-B6E1-95B0428B2F1F}" destId="{C8624C86-F333-48D6-86D0-C2A4A34B7CD0}" srcOrd="0" destOrd="0" presId="urn:microsoft.com/office/officeart/2005/8/layout/lProcess1"/>
    <dgm:cxn modelId="{26BCDE85-B32F-4059-9B5D-DC6A898A3FF8}" type="presOf" srcId="{86D96C5B-F37E-41C7-AA6E-E8EDCAAED415}" destId="{8E32A3FB-02AC-469A-BCC4-20084FC49504}" srcOrd="0" destOrd="0" presId="urn:microsoft.com/office/officeart/2005/8/layout/lProcess1"/>
    <dgm:cxn modelId="{79F0E5A6-FD0B-4A78-8DEB-C65B60435B92}" type="presOf" srcId="{267642F4-97E0-495A-912D-5D3C3009BF41}" destId="{3724135A-8605-43F8-A5E1-CF88EABA4C24}" srcOrd="0" destOrd="0" presId="urn:microsoft.com/office/officeart/2005/8/layout/lProcess1"/>
    <dgm:cxn modelId="{16086C8F-9B6A-4A7C-B2F1-C20BC7FA7CFA}" srcId="{C781CD92-C035-4B71-A0E0-35EE16367734}" destId="{6634131B-931E-48D5-A926-24A6F504C674}" srcOrd="1" destOrd="0" parTransId="{763BFF37-0607-4D0A-BBF8-688015A455B9}" sibTransId="{8FE609E7-0E43-48DF-AD0F-4FC0C33D3C1C}"/>
    <dgm:cxn modelId="{D7774249-2504-4B7D-B8B4-85ADD57C7BF8}" srcId="{9FDFE5D2-2415-4B47-88AD-CAD4B6A409C7}" destId="{0E024B3A-510A-4E8F-A3D7-A6272A9473C8}" srcOrd="0" destOrd="0" parTransId="{36AB12B6-028A-45E2-8C89-08F08363B88B}" sibTransId="{FC7D3500-BD2F-4FA6-8A82-22EE39DBE6BC}"/>
    <dgm:cxn modelId="{FDBEC768-11DE-4E67-B034-54756AAE7523}" type="presOf" srcId="{7584AA81-544E-4412-8C2B-96CD63CF1EB2}" destId="{474F90F2-126E-41E1-B800-B4B547A9824C}" srcOrd="0" destOrd="0" presId="urn:microsoft.com/office/officeart/2005/8/layout/lProcess1"/>
    <dgm:cxn modelId="{CB9A4474-AD01-425C-858E-9EF80CC5C303}" srcId="{C781CD92-C035-4B71-A0E0-35EE16367734}" destId="{F3F3E157-BEEC-45F6-A08C-4DE7095D0798}" srcOrd="3" destOrd="0" parTransId="{95D50B0D-B836-4CE6-A2D0-6A85B931644F}" sibTransId="{7584AA81-544E-4412-8C2B-96CD63CF1EB2}"/>
    <dgm:cxn modelId="{1E8D468B-00A7-4E1E-8B60-C59804D96AF1}" srcId="{9FDFE5D2-2415-4B47-88AD-CAD4B6A409C7}" destId="{83D91F33-4FBC-48A1-9F71-954191A24AA1}" srcOrd="3" destOrd="0" parTransId="{F7EF25CD-40E3-4812-B001-E91D9589712A}" sibTransId="{5E34DCF9-C626-44ED-859A-3447A8535C73}"/>
    <dgm:cxn modelId="{7DC108E5-74BA-4820-9981-90F41522630A}" type="presOf" srcId="{C781CD92-C035-4B71-A0E0-35EE16367734}" destId="{2388BFAD-381F-496B-ADDB-B10CFD79EC4A}" srcOrd="0" destOrd="0" presId="urn:microsoft.com/office/officeart/2005/8/layout/lProcess1"/>
    <dgm:cxn modelId="{071D01B0-7683-4BF2-891D-305D40C7B594}" type="presOf" srcId="{ECDA2FA4-3BB6-4D47-85E0-F8386923FD20}" destId="{0BFD27B7-E2CD-4308-A332-4DD498E30F46}" srcOrd="0" destOrd="0" presId="urn:microsoft.com/office/officeart/2005/8/layout/lProcess1"/>
    <dgm:cxn modelId="{E9631A1F-43F0-4038-A8DC-1490FE40A45F}" type="presOf" srcId="{FC7D3500-BD2F-4FA6-8A82-22EE39DBE6BC}" destId="{ACE75C01-1822-4BBE-ABB3-CA5B1E1804D0}" srcOrd="0" destOrd="0" presId="urn:microsoft.com/office/officeart/2005/8/layout/lProcess1"/>
    <dgm:cxn modelId="{C89E6C16-CC0A-4F4E-A7C9-032AD54206DD}" type="presOf" srcId="{5E34DCF9-C626-44ED-859A-3447A8535C73}" destId="{6CCC1035-5CC3-4024-BFB6-378C69384E56}" srcOrd="0" destOrd="0" presId="urn:microsoft.com/office/officeart/2005/8/layout/lProcess1"/>
    <dgm:cxn modelId="{1AD4354D-3894-4C15-85CE-C223956BA34D}" srcId="{9FDFE5D2-2415-4B47-88AD-CAD4B6A409C7}" destId="{ECDA2FA4-3BB6-4D47-85E0-F8386923FD20}" srcOrd="2" destOrd="0" parTransId="{CE7533EA-87A3-4A74-B935-B87DA9DDBCD9}" sibTransId="{5BAF545A-CAA1-4B18-B849-C8B05277A224}"/>
    <dgm:cxn modelId="{731ACD5E-6721-4F48-989E-B3CD19AE16C1}" type="presOf" srcId="{9FDFE5D2-2415-4B47-88AD-CAD4B6A409C7}" destId="{30637BAA-70A5-4E3C-8AF1-E7D32C04C6E2}" srcOrd="0" destOrd="0" presId="urn:microsoft.com/office/officeart/2005/8/layout/lProcess1"/>
    <dgm:cxn modelId="{EB142517-62F5-471D-8FEE-C893F8C4A322}" type="presOf" srcId="{8FE609E7-0E43-48DF-AD0F-4FC0C33D3C1C}" destId="{02193B60-9C13-4082-8F03-399F2DCDD9F4}" srcOrd="0" destOrd="0" presId="urn:microsoft.com/office/officeart/2005/8/layout/lProcess1"/>
    <dgm:cxn modelId="{495BA8D0-747B-4DD6-891A-8212437764E9}" type="presOf" srcId="{66574BEF-9B72-4C13-97DD-D2AE02E6EAFD}" destId="{79C04D8A-7E76-4EF7-A113-7B6B592F715C}" srcOrd="0" destOrd="0" presId="urn:microsoft.com/office/officeart/2005/8/layout/lProcess1"/>
    <dgm:cxn modelId="{51426B4D-EA61-4B76-A6C4-B26FBABD20C0}" srcId="{C781CD92-C035-4B71-A0E0-35EE16367734}" destId="{FFB7918D-5E5E-421C-9382-280E579D947B}" srcOrd="0" destOrd="0" parTransId="{66574BEF-9B72-4C13-97DD-D2AE02E6EAFD}" sibTransId="{A31DE42C-7333-42C3-99F9-95BECEC3CC5C}"/>
    <dgm:cxn modelId="{A713A9A4-3911-4FDA-A15F-2A2543DEC93D}" type="presOf" srcId="{F3F3E157-BEEC-45F6-A08C-4DE7095D0798}" destId="{ED633F72-E22A-4376-A31A-285B3C026BC5}" srcOrd="0" destOrd="0" presId="urn:microsoft.com/office/officeart/2005/8/layout/lProcess1"/>
    <dgm:cxn modelId="{7CBD7246-4A17-40E2-A475-3BE2F354D0C9}" type="presOf" srcId="{83D91F33-4FBC-48A1-9F71-954191A24AA1}" destId="{AFCCBD3A-CCAE-40BF-8A8F-F42E751AD326}" srcOrd="0" destOrd="0" presId="urn:microsoft.com/office/officeart/2005/8/layout/lProcess1"/>
    <dgm:cxn modelId="{E748E5EF-A99C-4511-8373-17AAF99DC7DB}" type="presParOf" srcId="{6A1D163E-A491-4DB7-A44A-1608E6370176}" destId="{3C45498C-166F-43AD-B935-FCEFE66CF4F5}" srcOrd="0" destOrd="0" presId="urn:microsoft.com/office/officeart/2005/8/layout/lProcess1"/>
    <dgm:cxn modelId="{42252890-7FF4-4FC2-8823-7E7395C3F1CB}" type="presParOf" srcId="{3C45498C-166F-43AD-B935-FCEFE66CF4F5}" destId="{30637BAA-70A5-4E3C-8AF1-E7D32C04C6E2}" srcOrd="0" destOrd="0" presId="urn:microsoft.com/office/officeart/2005/8/layout/lProcess1"/>
    <dgm:cxn modelId="{8B6F0BF1-F413-42A6-B51F-63B8D3CE279E}" type="presParOf" srcId="{3C45498C-166F-43AD-B935-FCEFE66CF4F5}" destId="{9D46B055-96E4-4C37-AAA7-684966383D18}" srcOrd="1" destOrd="0" presId="urn:microsoft.com/office/officeart/2005/8/layout/lProcess1"/>
    <dgm:cxn modelId="{0750DC76-F4B4-4699-9C65-DCCEF7BA91D7}" type="presParOf" srcId="{3C45498C-166F-43AD-B935-FCEFE66CF4F5}" destId="{883BB8E5-CEA4-4C31-8799-87BEE3E268FD}" srcOrd="2" destOrd="0" presId="urn:microsoft.com/office/officeart/2005/8/layout/lProcess1"/>
    <dgm:cxn modelId="{5226757B-9BC6-4597-BCD4-EC8D9FD3CF85}" type="presParOf" srcId="{3C45498C-166F-43AD-B935-FCEFE66CF4F5}" destId="{ACE75C01-1822-4BBE-ABB3-CA5B1E1804D0}" srcOrd="3" destOrd="0" presId="urn:microsoft.com/office/officeart/2005/8/layout/lProcess1"/>
    <dgm:cxn modelId="{1A0F0154-B529-41A8-9663-0F827960B9C0}" type="presParOf" srcId="{3C45498C-166F-43AD-B935-FCEFE66CF4F5}" destId="{C8624C86-F333-48D6-86D0-C2A4A34B7CD0}" srcOrd="4" destOrd="0" presId="urn:microsoft.com/office/officeart/2005/8/layout/lProcess1"/>
    <dgm:cxn modelId="{18D12F4C-7CDB-4105-87B0-0A687B4BAD41}" type="presParOf" srcId="{3C45498C-166F-43AD-B935-FCEFE66CF4F5}" destId="{3724135A-8605-43F8-A5E1-CF88EABA4C24}" srcOrd="5" destOrd="0" presId="urn:microsoft.com/office/officeart/2005/8/layout/lProcess1"/>
    <dgm:cxn modelId="{980AB56C-E936-4584-B400-0AB5292C298A}" type="presParOf" srcId="{3C45498C-166F-43AD-B935-FCEFE66CF4F5}" destId="{0BFD27B7-E2CD-4308-A332-4DD498E30F46}" srcOrd="6" destOrd="0" presId="urn:microsoft.com/office/officeart/2005/8/layout/lProcess1"/>
    <dgm:cxn modelId="{AC4778B6-61E5-4889-86C8-0896FBF3C104}" type="presParOf" srcId="{3C45498C-166F-43AD-B935-FCEFE66CF4F5}" destId="{43DDDBC6-FF8C-45D2-9A2E-25C9B3EE937A}" srcOrd="7" destOrd="0" presId="urn:microsoft.com/office/officeart/2005/8/layout/lProcess1"/>
    <dgm:cxn modelId="{88C147F9-C7AE-4258-A6E8-983712941CAF}" type="presParOf" srcId="{3C45498C-166F-43AD-B935-FCEFE66CF4F5}" destId="{AFCCBD3A-CCAE-40BF-8A8F-F42E751AD326}" srcOrd="8" destOrd="0" presId="urn:microsoft.com/office/officeart/2005/8/layout/lProcess1"/>
    <dgm:cxn modelId="{C9CBAC69-AF3B-4995-8E31-D9F55605EDB1}" type="presParOf" srcId="{3C45498C-166F-43AD-B935-FCEFE66CF4F5}" destId="{6CCC1035-5CC3-4024-BFB6-378C69384E56}" srcOrd="9" destOrd="0" presId="urn:microsoft.com/office/officeart/2005/8/layout/lProcess1"/>
    <dgm:cxn modelId="{7B72329C-6F69-48A3-84BC-C8FEC513D5B6}" type="presParOf" srcId="{3C45498C-166F-43AD-B935-FCEFE66CF4F5}" destId="{8E32A3FB-02AC-469A-BCC4-20084FC49504}" srcOrd="10" destOrd="0" presId="urn:microsoft.com/office/officeart/2005/8/layout/lProcess1"/>
    <dgm:cxn modelId="{C27533EA-62AC-422A-9612-35A99978841D}" type="presParOf" srcId="{6A1D163E-A491-4DB7-A44A-1608E6370176}" destId="{C585AC9F-5D43-42F1-ABBC-9581E5015756}" srcOrd="1" destOrd="0" presId="urn:microsoft.com/office/officeart/2005/8/layout/lProcess1"/>
    <dgm:cxn modelId="{8815FB03-44F8-4960-A290-30E362EA8B47}" type="presParOf" srcId="{6A1D163E-A491-4DB7-A44A-1608E6370176}" destId="{F20F8803-D7FC-45D1-B02F-36D369493EA3}" srcOrd="2" destOrd="0" presId="urn:microsoft.com/office/officeart/2005/8/layout/lProcess1"/>
    <dgm:cxn modelId="{3260ED4B-CE47-4C6B-8211-067EE70F9A03}" type="presParOf" srcId="{F20F8803-D7FC-45D1-B02F-36D369493EA3}" destId="{2388BFAD-381F-496B-ADDB-B10CFD79EC4A}" srcOrd="0" destOrd="0" presId="urn:microsoft.com/office/officeart/2005/8/layout/lProcess1"/>
    <dgm:cxn modelId="{FCAB7878-BFA0-436C-BF3E-4A8D6101528D}" type="presParOf" srcId="{F20F8803-D7FC-45D1-B02F-36D369493EA3}" destId="{79C04D8A-7E76-4EF7-A113-7B6B592F715C}" srcOrd="1" destOrd="0" presId="urn:microsoft.com/office/officeart/2005/8/layout/lProcess1"/>
    <dgm:cxn modelId="{78767050-BD15-4476-833B-96367E13B0C0}" type="presParOf" srcId="{F20F8803-D7FC-45D1-B02F-36D369493EA3}" destId="{9CF80FE3-E670-491E-AFE3-F3501A3AE79F}" srcOrd="2" destOrd="0" presId="urn:microsoft.com/office/officeart/2005/8/layout/lProcess1"/>
    <dgm:cxn modelId="{BE58096C-B262-4829-9FDB-787B9DD9FF85}" type="presParOf" srcId="{F20F8803-D7FC-45D1-B02F-36D369493EA3}" destId="{F0D8EDB6-CABD-43D5-A5CE-542144AD2233}" srcOrd="3" destOrd="0" presId="urn:microsoft.com/office/officeart/2005/8/layout/lProcess1"/>
    <dgm:cxn modelId="{65E37E12-5135-49DC-A474-26341FC3929C}" type="presParOf" srcId="{F20F8803-D7FC-45D1-B02F-36D369493EA3}" destId="{76000529-CB12-486C-8F6A-BAE7F9547E0E}" srcOrd="4" destOrd="0" presId="urn:microsoft.com/office/officeart/2005/8/layout/lProcess1"/>
    <dgm:cxn modelId="{069BC23F-C058-4899-BFEC-32A8071DDA0E}" type="presParOf" srcId="{F20F8803-D7FC-45D1-B02F-36D369493EA3}" destId="{02193B60-9C13-4082-8F03-399F2DCDD9F4}" srcOrd="5" destOrd="0" presId="urn:microsoft.com/office/officeart/2005/8/layout/lProcess1"/>
    <dgm:cxn modelId="{6960BF24-081F-47D2-AA0A-5C2395393AEA}" type="presParOf" srcId="{F20F8803-D7FC-45D1-B02F-36D369493EA3}" destId="{092CA90A-809D-4EC9-9531-47F89DD5BACE}" srcOrd="6" destOrd="0" presId="urn:microsoft.com/office/officeart/2005/8/layout/lProcess1"/>
    <dgm:cxn modelId="{8A55CAC1-A1F2-4432-8749-C282460B4BD8}" type="presParOf" srcId="{F20F8803-D7FC-45D1-B02F-36D369493EA3}" destId="{90E31B79-A590-4D14-AC72-C9D7D7C79A36}" srcOrd="7" destOrd="0" presId="urn:microsoft.com/office/officeart/2005/8/layout/lProcess1"/>
    <dgm:cxn modelId="{80D3A37C-920A-4889-87D9-D6ED675B6DEE}" type="presParOf" srcId="{F20F8803-D7FC-45D1-B02F-36D369493EA3}" destId="{ED633F72-E22A-4376-A31A-285B3C026BC5}" srcOrd="8" destOrd="0" presId="urn:microsoft.com/office/officeart/2005/8/layout/lProcess1"/>
    <dgm:cxn modelId="{85483479-DB80-432E-8721-042D17013FA8}" type="presParOf" srcId="{F20F8803-D7FC-45D1-B02F-36D369493EA3}" destId="{474F90F2-126E-41E1-B800-B4B547A9824C}" srcOrd="9" destOrd="0" presId="urn:microsoft.com/office/officeart/2005/8/layout/lProcess1"/>
    <dgm:cxn modelId="{D7F89538-70DF-4F89-BC89-81FEADF6B44E}" type="presParOf" srcId="{F20F8803-D7FC-45D1-B02F-36D369493EA3}" destId="{CBD3693D-2A94-4DB7-B7EF-A1271844B51F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37BAA-70A5-4E3C-8AF1-E7D32C04C6E2}">
      <dsp:nvSpPr>
        <dsp:cNvPr id="0" name=""/>
        <dsp:cNvSpPr/>
      </dsp:nvSpPr>
      <dsp:spPr>
        <a:xfrm>
          <a:off x="432973" y="89"/>
          <a:ext cx="2773304" cy="7458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Личностно-ориентированная технология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54818" y="21934"/>
        <a:ext cx="2729614" cy="702140"/>
      </dsp:txXfrm>
    </dsp:sp>
    <dsp:sp modelId="{9D46B055-96E4-4C37-AAA7-684966383D18}">
      <dsp:nvSpPr>
        <dsp:cNvPr id="0" name=""/>
        <dsp:cNvSpPr/>
      </dsp:nvSpPr>
      <dsp:spPr>
        <a:xfrm rot="5400000">
          <a:off x="1764679" y="800866"/>
          <a:ext cx="109893" cy="1098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3BB8E5-CEA4-4C31-8799-87BEE3E268FD}">
      <dsp:nvSpPr>
        <dsp:cNvPr id="0" name=""/>
        <dsp:cNvSpPr/>
      </dsp:nvSpPr>
      <dsp:spPr>
        <a:xfrm>
          <a:off x="563703" y="965705"/>
          <a:ext cx="2511846" cy="6279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Игровая технология</a:t>
          </a:r>
          <a:endParaRPr lang="ru-RU" sz="1600" b="1" kern="1200" dirty="0"/>
        </a:p>
      </dsp:txBody>
      <dsp:txXfrm>
        <a:off x="582095" y="984097"/>
        <a:ext cx="2475062" cy="591177"/>
      </dsp:txXfrm>
    </dsp:sp>
    <dsp:sp modelId="{ACE75C01-1822-4BBE-ABB3-CA5B1E1804D0}">
      <dsp:nvSpPr>
        <dsp:cNvPr id="0" name=""/>
        <dsp:cNvSpPr/>
      </dsp:nvSpPr>
      <dsp:spPr>
        <a:xfrm rot="5400000">
          <a:off x="1764679" y="1648614"/>
          <a:ext cx="109893" cy="1098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24C86-F333-48D6-86D0-C2A4A34B7CD0}">
      <dsp:nvSpPr>
        <dsp:cNvPr id="0" name=""/>
        <dsp:cNvSpPr/>
      </dsp:nvSpPr>
      <dsp:spPr>
        <a:xfrm>
          <a:off x="563703" y="1813454"/>
          <a:ext cx="2511846" cy="6279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Информационно-коммуникационные технологии</a:t>
          </a:r>
          <a:endParaRPr lang="ru-RU" sz="1600" b="1" kern="1200" dirty="0"/>
        </a:p>
      </dsp:txBody>
      <dsp:txXfrm>
        <a:off x="582095" y="1831846"/>
        <a:ext cx="2475062" cy="591177"/>
      </dsp:txXfrm>
    </dsp:sp>
    <dsp:sp modelId="{3724135A-8605-43F8-A5E1-CF88EABA4C24}">
      <dsp:nvSpPr>
        <dsp:cNvPr id="0" name=""/>
        <dsp:cNvSpPr/>
      </dsp:nvSpPr>
      <dsp:spPr>
        <a:xfrm rot="5400000">
          <a:off x="1764679" y="2496362"/>
          <a:ext cx="109893" cy="1098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D27B7-E2CD-4308-A332-4DD498E30F46}">
      <dsp:nvSpPr>
        <dsp:cNvPr id="0" name=""/>
        <dsp:cNvSpPr/>
      </dsp:nvSpPr>
      <dsp:spPr>
        <a:xfrm>
          <a:off x="563703" y="2661202"/>
          <a:ext cx="2511846" cy="6279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Обучение в сотрудничестве</a:t>
          </a:r>
          <a:endParaRPr lang="ru-RU" sz="1500" b="1" kern="1200" dirty="0"/>
        </a:p>
      </dsp:txBody>
      <dsp:txXfrm>
        <a:off x="582095" y="2679594"/>
        <a:ext cx="2475062" cy="591177"/>
      </dsp:txXfrm>
    </dsp:sp>
    <dsp:sp modelId="{43DDDBC6-FF8C-45D2-9A2E-25C9B3EE937A}">
      <dsp:nvSpPr>
        <dsp:cNvPr id="0" name=""/>
        <dsp:cNvSpPr/>
      </dsp:nvSpPr>
      <dsp:spPr>
        <a:xfrm rot="5400000">
          <a:off x="1764679" y="3344110"/>
          <a:ext cx="109893" cy="1098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CBD3A-CCAE-40BF-8A8F-F42E751AD326}">
      <dsp:nvSpPr>
        <dsp:cNvPr id="0" name=""/>
        <dsp:cNvSpPr/>
      </dsp:nvSpPr>
      <dsp:spPr>
        <a:xfrm>
          <a:off x="563703" y="3508950"/>
          <a:ext cx="2511846" cy="6279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Здоровье сберегающие технологии</a:t>
          </a:r>
          <a:endParaRPr lang="ru-RU" sz="1500" b="1" kern="1200" dirty="0"/>
        </a:p>
      </dsp:txBody>
      <dsp:txXfrm>
        <a:off x="582095" y="3527342"/>
        <a:ext cx="2475062" cy="591177"/>
      </dsp:txXfrm>
    </dsp:sp>
    <dsp:sp modelId="{6CCC1035-5CC3-4024-BFB6-378C69384E56}">
      <dsp:nvSpPr>
        <dsp:cNvPr id="0" name=""/>
        <dsp:cNvSpPr/>
      </dsp:nvSpPr>
      <dsp:spPr>
        <a:xfrm rot="5400000">
          <a:off x="1764679" y="4191859"/>
          <a:ext cx="109893" cy="1098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2A3FB-02AC-469A-BCC4-20084FC49504}">
      <dsp:nvSpPr>
        <dsp:cNvPr id="0" name=""/>
        <dsp:cNvSpPr/>
      </dsp:nvSpPr>
      <dsp:spPr>
        <a:xfrm>
          <a:off x="563703" y="4356699"/>
          <a:ext cx="2511846" cy="6279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Технология развития критического мышления</a:t>
          </a:r>
          <a:endParaRPr lang="ru-RU" sz="1500" b="1" kern="1200" dirty="0"/>
        </a:p>
      </dsp:txBody>
      <dsp:txXfrm>
        <a:off x="582095" y="4375091"/>
        <a:ext cx="2475062" cy="591177"/>
      </dsp:txXfrm>
    </dsp:sp>
    <dsp:sp modelId="{2388BFAD-381F-496B-ADDB-B10CFD79EC4A}">
      <dsp:nvSpPr>
        <dsp:cNvPr id="0" name=""/>
        <dsp:cNvSpPr/>
      </dsp:nvSpPr>
      <dsp:spPr>
        <a:xfrm>
          <a:off x="3557937" y="89"/>
          <a:ext cx="2511846" cy="627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chemeClr val="tx1"/>
              </a:solidFill>
            </a:rPr>
            <a:t>Развивающее обучение</a:t>
          </a:r>
          <a:endParaRPr lang="ru-RU" sz="1700" b="1" kern="1200" dirty="0">
            <a:solidFill>
              <a:schemeClr val="tx1"/>
            </a:solidFill>
          </a:endParaRPr>
        </a:p>
      </dsp:txBody>
      <dsp:txXfrm>
        <a:off x="3576329" y="18481"/>
        <a:ext cx="2475062" cy="591177"/>
      </dsp:txXfrm>
    </dsp:sp>
    <dsp:sp modelId="{79C04D8A-7E76-4EF7-A113-7B6B592F715C}">
      <dsp:nvSpPr>
        <dsp:cNvPr id="0" name=""/>
        <dsp:cNvSpPr/>
      </dsp:nvSpPr>
      <dsp:spPr>
        <a:xfrm rot="5400000">
          <a:off x="4758914" y="682997"/>
          <a:ext cx="109893" cy="1098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80FE3-E670-491E-AFE3-F3501A3AE79F}">
      <dsp:nvSpPr>
        <dsp:cNvPr id="0" name=""/>
        <dsp:cNvSpPr/>
      </dsp:nvSpPr>
      <dsp:spPr>
        <a:xfrm>
          <a:off x="3557937" y="847837"/>
          <a:ext cx="2511846" cy="6279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Проблемное обучение</a:t>
          </a:r>
          <a:endParaRPr lang="ru-RU" sz="1600" b="1" kern="1200" dirty="0"/>
        </a:p>
      </dsp:txBody>
      <dsp:txXfrm>
        <a:off x="3576329" y="866229"/>
        <a:ext cx="2475062" cy="591177"/>
      </dsp:txXfrm>
    </dsp:sp>
    <dsp:sp modelId="{F0D8EDB6-CABD-43D5-A5CE-542144AD2233}">
      <dsp:nvSpPr>
        <dsp:cNvPr id="0" name=""/>
        <dsp:cNvSpPr/>
      </dsp:nvSpPr>
      <dsp:spPr>
        <a:xfrm rot="5400000">
          <a:off x="4758914" y="1530745"/>
          <a:ext cx="109893" cy="1098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00529-CB12-486C-8F6A-BAE7F9547E0E}">
      <dsp:nvSpPr>
        <dsp:cNvPr id="0" name=""/>
        <dsp:cNvSpPr/>
      </dsp:nvSpPr>
      <dsp:spPr>
        <a:xfrm>
          <a:off x="3557937" y="1695585"/>
          <a:ext cx="2511846" cy="6279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Разноуровневое обучение</a:t>
          </a:r>
          <a:endParaRPr lang="ru-RU" sz="1600" b="1" kern="1200" dirty="0"/>
        </a:p>
      </dsp:txBody>
      <dsp:txXfrm>
        <a:off x="3576329" y="1713977"/>
        <a:ext cx="2475062" cy="591177"/>
      </dsp:txXfrm>
    </dsp:sp>
    <dsp:sp modelId="{02193B60-9C13-4082-8F03-399F2DCDD9F4}">
      <dsp:nvSpPr>
        <dsp:cNvPr id="0" name=""/>
        <dsp:cNvSpPr/>
      </dsp:nvSpPr>
      <dsp:spPr>
        <a:xfrm rot="5400000">
          <a:off x="4758914" y="2378494"/>
          <a:ext cx="109893" cy="1098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CA90A-809D-4EC9-9531-47F89DD5BACE}">
      <dsp:nvSpPr>
        <dsp:cNvPr id="0" name=""/>
        <dsp:cNvSpPr/>
      </dsp:nvSpPr>
      <dsp:spPr>
        <a:xfrm>
          <a:off x="3557937" y="2543334"/>
          <a:ext cx="2511846" cy="6279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Исследовательские методы обучения</a:t>
          </a:r>
          <a:endParaRPr lang="ru-RU" sz="1600" b="1" kern="1200" dirty="0"/>
        </a:p>
      </dsp:txBody>
      <dsp:txXfrm>
        <a:off x="3576329" y="2561726"/>
        <a:ext cx="2475062" cy="591177"/>
      </dsp:txXfrm>
    </dsp:sp>
    <dsp:sp modelId="{90E31B79-A590-4D14-AC72-C9D7D7C79A36}">
      <dsp:nvSpPr>
        <dsp:cNvPr id="0" name=""/>
        <dsp:cNvSpPr/>
      </dsp:nvSpPr>
      <dsp:spPr>
        <a:xfrm rot="5400000">
          <a:off x="4758914" y="3226242"/>
          <a:ext cx="109893" cy="1098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33F72-E22A-4376-A31A-285B3C026BC5}">
      <dsp:nvSpPr>
        <dsp:cNvPr id="0" name=""/>
        <dsp:cNvSpPr/>
      </dsp:nvSpPr>
      <dsp:spPr>
        <a:xfrm>
          <a:off x="3557937" y="3391082"/>
          <a:ext cx="2511846" cy="6279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Проектные технологии</a:t>
          </a:r>
          <a:endParaRPr lang="ru-RU" sz="1600" b="1" kern="1200" dirty="0"/>
        </a:p>
      </dsp:txBody>
      <dsp:txXfrm>
        <a:off x="3576329" y="3409474"/>
        <a:ext cx="2475062" cy="591177"/>
      </dsp:txXfrm>
    </dsp:sp>
    <dsp:sp modelId="{474F90F2-126E-41E1-B800-B4B547A9824C}">
      <dsp:nvSpPr>
        <dsp:cNvPr id="0" name=""/>
        <dsp:cNvSpPr/>
      </dsp:nvSpPr>
      <dsp:spPr>
        <a:xfrm rot="5400000">
          <a:off x="4758914" y="4073990"/>
          <a:ext cx="109893" cy="10989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3693D-2A94-4DB7-B7EF-A1271844B51F}">
      <dsp:nvSpPr>
        <dsp:cNvPr id="0" name=""/>
        <dsp:cNvSpPr/>
      </dsp:nvSpPr>
      <dsp:spPr>
        <a:xfrm>
          <a:off x="3557937" y="4238830"/>
          <a:ext cx="2511846" cy="6279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Технология модульного обучения</a:t>
          </a:r>
          <a:endParaRPr lang="ru-RU" sz="1600" b="1" kern="1200" dirty="0"/>
        </a:p>
      </dsp:txBody>
      <dsp:txXfrm>
        <a:off x="3576329" y="4257222"/>
        <a:ext cx="2475062" cy="591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396FE-32EC-4BFF-986E-333978301440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5DCBD-852F-4DE4-A85B-F33F0783C4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6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5DCBD-852F-4DE4-A85B-F33F0783C4E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33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C5DCBD-852F-4DE4-A85B-F33F0783C4E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0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217B-3A14-4FAA-94ED-70830A47CC3B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EDE853E-E0B7-49B6-88AA-C35E86BDE62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8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217B-3A14-4FAA-94ED-70830A47CC3B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853E-E0B7-49B6-88AA-C35E86BDE62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21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217B-3A14-4FAA-94ED-70830A47CC3B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853E-E0B7-49B6-88AA-C35E86BDE62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316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217B-3A14-4FAA-94ED-70830A47CC3B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853E-E0B7-49B6-88AA-C35E86BDE62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68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217B-3A14-4FAA-94ED-70830A47CC3B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853E-E0B7-49B6-88AA-C35E86BDE621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691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217B-3A14-4FAA-94ED-70830A47CC3B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853E-E0B7-49B6-88AA-C35E86BDE62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856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217B-3A14-4FAA-94ED-70830A47CC3B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853E-E0B7-49B6-88AA-C35E86BDE621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09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217B-3A14-4FAA-94ED-70830A47CC3B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853E-E0B7-49B6-88AA-C35E86BDE621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191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217B-3A14-4FAA-94ED-70830A47CC3B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853E-E0B7-49B6-88AA-C35E86BDE6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0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217B-3A14-4FAA-94ED-70830A47CC3B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853E-E0B7-49B6-88AA-C35E86BDE62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69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B420217B-3A14-4FAA-94ED-70830A47CC3B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E853E-E0B7-49B6-88AA-C35E86BDE62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06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0217B-3A14-4FAA-94ED-70830A47CC3B}" type="datetimeFigureOut">
              <a:rPr lang="ru-RU" smtClean="0"/>
              <a:t>07.01.2018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EDE853E-E0B7-49B6-88AA-C35E86BDE621}" type="slidenum">
              <a:rPr lang="ru-RU" smtClean="0"/>
              <a:t>‹#›</a:t>
            </a:fld>
            <a:endParaRPr lang="ru-RU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822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77379" y="638630"/>
            <a:ext cx="6813755" cy="2676012"/>
          </a:xfrm>
        </p:spPr>
        <p:txBody>
          <a:bodyPr>
            <a:noAutofit/>
          </a:bodyPr>
          <a:lstStyle/>
          <a:p>
            <a:r>
              <a:rPr lang="kk-KZ" sz="4800" b="1" i="1" dirty="0"/>
              <a:t>Компетентностный подход в профессиональном обучении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44645" y="4232788"/>
            <a:ext cx="6096000" cy="921774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 smtClean="0"/>
              <a:t>Подготовила Никифорова О.В.</a:t>
            </a:r>
          </a:p>
          <a:p>
            <a:pPr algn="ctr"/>
            <a:r>
              <a:rPr lang="ru-RU" sz="1800" dirty="0"/>
              <a:t>с</a:t>
            </a:r>
            <a:r>
              <a:rPr lang="ru-RU" sz="1800" dirty="0" smtClean="0"/>
              <a:t>. Катарколь 2018 г.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5550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95" y="678426"/>
            <a:ext cx="9520157" cy="840658"/>
          </a:xfrm>
        </p:spPr>
        <p:txBody>
          <a:bodyPr/>
          <a:lstStyle/>
          <a:p>
            <a:r>
              <a:rPr lang="ru-RU" dirty="0" smtClean="0"/>
              <a:t>Профессиональная компетентность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454792" y="1666568"/>
            <a:ext cx="5373413" cy="4277032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Ключевые компетенции </a:t>
            </a:r>
            <a:r>
              <a:rPr lang="ru-RU" sz="2400" dirty="0" smtClean="0"/>
              <a:t>необходимы для </a:t>
            </a:r>
            <a:r>
              <a:rPr lang="ru-RU" sz="2400" i="1" dirty="0" smtClean="0"/>
              <a:t>любой </a:t>
            </a:r>
            <a:r>
              <a:rPr lang="ru-RU" sz="2400" dirty="0" smtClean="0"/>
              <a:t>профессиональной деятельности</a:t>
            </a:r>
          </a:p>
          <a:p>
            <a:r>
              <a:rPr lang="ru-RU" sz="2400" b="1" dirty="0" smtClean="0"/>
              <a:t>Базовые компетенции </a:t>
            </a:r>
            <a:r>
              <a:rPr lang="ru-RU" sz="2400" dirty="0" smtClean="0"/>
              <a:t>отражают специфику </a:t>
            </a:r>
            <a:r>
              <a:rPr lang="ru-RU" sz="2400" i="1" dirty="0" smtClean="0"/>
              <a:t>определённой </a:t>
            </a:r>
            <a:r>
              <a:rPr lang="ru-RU" sz="2400" dirty="0" smtClean="0"/>
              <a:t>профессиональной деятельности</a:t>
            </a:r>
          </a:p>
          <a:p>
            <a:r>
              <a:rPr lang="ru-RU" sz="2400" b="1" dirty="0" smtClean="0"/>
              <a:t>Специальные компетенции </a:t>
            </a:r>
            <a:r>
              <a:rPr lang="ru-RU" sz="2400" dirty="0" smtClean="0"/>
              <a:t>отражают специфику </a:t>
            </a:r>
            <a:r>
              <a:rPr lang="ru-RU" sz="2400" i="1" dirty="0" smtClean="0"/>
              <a:t>конкретной </a:t>
            </a:r>
            <a:r>
              <a:rPr lang="ru-RU" sz="2400" dirty="0" smtClean="0"/>
              <a:t>сферы профессиональной деятельности</a:t>
            </a:r>
            <a:endParaRPr lang="ru-RU" sz="2400" b="1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73" y="2400300"/>
            <a:ext cx="571500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25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96" y="0"/>
            <a:ext cx="9520158" cy="1283109"/>
          </a:xfrm>
        </p:spPr>
        <p:txBody>
          <a:bodyPr>
            <a:normAutofit/>
          </a:bodyPr>
          <a:lstStyle/>
          <a:p>
            <a:r>
              <a:rPr lang="ru-RU" b="1" dirty="0"/>
              <a:t>Ключевые компетенции (Совет </a:t>
            </a:r>
            <a:r>
              <a:rPr lang="ru-RU" b="1" dirty="0" smtClean="0"/>
              <a:t>Европы</a:t>
            </a:r>
            <a:r>
              <a:rPr lang="ru-RU" dirty="0" smtClean="0"/>
              <a:t>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4696" y="958645"/>
            <a:ext cx="10278762" cy="5088193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400" b="1" dirty="0"/>
              <a:t>Изучать: </a:t>
            </a:r>
            <a:r>
              <a:rPr lang="ru-RU" sz="2400" dirty="0"/>
              <a:t>уметь извлекать пользу из опыта; организовывать взаимосвязь своих знаний и упорядочивать их; организовывать свои собственные приёмы изучения; уметь решать проблемы; самостоятельно заниматься своим обучением.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/>
              <a:t>Искать: </a:t>
            </a:r>
            <a:r>
              <a:rPr lang="ru-RU" sz="2400" dirty="0"/>
              <a:t>запрашивать различные базы данных; опрашивать окружение; консультироваться у эксперта; получать информацию; уметь работать с документами и классифицировать их.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/>
              <a:t>Думать:</a:t>
            </a:r>
            <a:r>
              <a:rPr lang="ru-RU" sz="2400" dirty="0"/>
              <a:t> организовывать взаимосвязь прошлых и настоящих событий; критически относиться к тому или иному аспекту развития наших обществ; уметь противостоять неуверенности и сложности; занимать позицию в дискуссиях и высказывать своё собственное мнение; видеть важность политического и экономического окружения, в котором проходит обучение и работа; оценивать социальные привычки, связанные со здоровьем, потреблением, а также с окружающей средой; уметь оценивать произведения искусства и литературы.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/>
              <a:t>Сотрудничать:</a:t>
            </a:r>
            <a:r>
              <a:rPr lang="ru-RU" sz="2400" dirty="0"/>
              <a:t> уметь сотрудничать и работать в группе, принимать решения, улаживать разногласия и конфликты; уметь договариваться; уметь разрабатывать и выполнять контракты.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/>
              <a:t>Приниматься за дело:</a:t>
            </a:r>
            <a:r>
              <a:rPr lang="ru-RU" sz="2400" dirty="0"/>
              <a:t> включаться в проект; нести ответственность; входить в группу и вносить свой вклад; доказывать солидарность; уметь организовывать свою работу; уметь пользоваться вычислительными и моделирующими приборами.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400" b="1" dirty="0"/>
              <a:t>Адаптироваться:</a:t>
            </a:r>
            <a:r>
              <a:rPr lang="ru-RU" sz="2400" dirty="0"/>
              <a:t> уметь использовать новые технологии информации и коммуникации; доказывать гибкость перед лицом быстрых изменений; показывать стойкость перед трудностями, уметь находить новые решения.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9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9303" y="855406"/>
            <a:ext cx="9255551" cy="91439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Ключевые компетенции (А.В. Хуторской)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0988" y="2035277"/>
            <a:ext cx="5324167" cy="414429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Учебно-познавательные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Информационные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Коммуникативные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Социально-трудовые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b="1" dirty="0" smtClean="0"/>
              <a:t>Природоведческие и здоровье-сберегающие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155" y="2400607"/>
            <a:ext cx="5044671" cy="2794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878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96" y="678426"/>
            <a:ext cx="9520158" cy="133730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Технологии реализации компетентностного подхода в образовании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6181" y="1887794"/>
            <a:ext cx="5848672" cy="3908322"/>
          </a:xfrm>
        </p:spPr>
        <p:txBody>
          <a:bodyPr>
            <a:normAutofit fontScale="625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2600" b="1" dirty="0"/>
              <a:t>Проектного обучения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600" b="1" dirty="0"/>
              <a:t>Проблемного обучения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600" b="1" dirty="0" smtClean="0"/>
              <a:t>Разноуровневое обучение</a:t>
            </a:r>
            <a:endParaRPr lang="ru-RU" sz="2600" b="1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600" b="1" dirty="0"/>
              <a:t>Критического мышления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600" b="1" dirty="0"/>
              <a:t>Коллективных способов обучения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600" b="1" dirty="0"/>
              <a:t>Интерактивного обучения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600" b="1" dirty="0"/>
              <a:t>Игровые технологии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600" b="1" dirty="0"/>
              <a:t>Технологии активной оценки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600" b="1" dirty="0"/>
              <a:t>Рефлексивно-</a:t>
            </a:r>
            <a:r>
              <a:rPr lang="ru-RU" sz="2600" b="1" dirty="0" err="1"/>
              <a:t>деятельностные</a:t>
            </a:r>
            <a:r>
              <a:rPr lang="ru-RU" sz="2600" b="1" dirty="0"/>
              <a:t> технологии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600" b="1" dirty="0"/>
              <a:t>Информационно-коммуникативные технологии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934" y="2501432"/>
            <a:ext cx="2295958" cy="23507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666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54166" y="1038532"/>
            <a:ext cx="4763524" cy="4373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Профессиональное образование, ориентированное на формирование компетентностей выпускников - не дань моде, а объективное явление в </a:t>
            </a:r>
            <a:r>
              <a:rPr lang="ru-RU" sz="2800" b="1" dirty="0" smtClean="0"/>
              <a:t>образовании</a:t>
            </a:r>
            <a:endParaRPr lang="ru-RU" sz="2800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723" y="1038532"/>
            <a:ext cx="6096000" cy="4191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1999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62848"/>
            <a:ext cx="10722077" cy="200516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 smtClean="0"/>
              <a:t>Счастья и здоровья! Успехов в труде!</a:t>
            </a:r>
            <a:br>
              <a:rPr lang="ru-RU" dirty="0" smtClean="0"/>
            </a:br>
            <a:r>
              <a:rPr lang="ru-RU" i="1" dirty="0" smtClean="0"/>
              <a:t>Профессии прекрасней нет на свете</a:t>
            </a:r>
            <a:br>
              <a:rPr lang="ru-RU" i="1" dirty="0" smtClean="0"/>
            </a:br>
            <a:r>
              <a:rPr lang="ru-RU" i="1" dirty="0" smtClean="0"/>
              <a:t>Источник знаний вы несёте детям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038" y="2454685"/>
            <a:ext cx="5753100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04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5114" y="0"/>
            <a:ext cx="9077288" cy="685068"/>
          </a:xfrm>
        </p:spPr>
        <p:txBody>
          <a:bodyPr/>
          <a:lstStyle/>
          <a:p>
            <a:pPr algn="ctr"/>
            <a:r>
              <a:rPr lang="ru-RU" dirty="0" smtClean="0"/>
              <a:t>Современные образовательные технологии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013352"/>
              </p:ext>
            </p:extLst>
          </p:nvPr>
        </p:nvGraphicFramePr>
        <p:xfrm>
          <a:off x="1535114" y="973138"/>
          <a:ext cx="6502758" cy="498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52553" y="1593850"/>
            <a:ext cx="2857500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092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798" y="870154"/>
            <a:ext cx="9520157" cy="72267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Модульное обучение</a:t>
            </a: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454793" y="1784555"/>
            <a:ext cx="5388162" cy="386603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/>
              <a:t>Способствует развитию самостоятельности студентов, их умению работать с учётом индивидуальных способов проработки учебного материала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/>
              <a:t>В центре учебного процесса – учащийся, а не преподаватель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98" y="1773917"/>
            <a:ext cx="57150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96" y="804890"/>
            <a:ext cx="7653550" cy="83218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Компетентностный подход 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63676" y="2010877"/>
            <a:ext cx="5810865" cy="372624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/>
              <a:t>Это  подход, акцентирующий внимание на результате образования, причём в качестве результата не сумма усвоенной информации, а способность человека действовать в различных проблемных ситуациях 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582" y="2010877"/>
            <a:ext cx="4436314" cy="346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94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829663" y="762120"/>
            <a:ext cx="5456039" cy="404585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</a:t>
            </a:r>
            <a:r>
              <a:rPr lang="ru-RU" sz="2400" b="1" dirty="0" err="1" smtClean="0"/>
              <a:t>ompitentia</a:t>
            </a:r>
            <a:r>
              <a:rPr lang="ru-RU" sz="2400" b="1" dirty="0" smtClean="0"/>
              <a:t> – </a:t>
            </a:r>
            <a:r>
              <a:rPr lang="ru-RU" sz="2400" dirty="0" smtClean="0"/>
              <a:t>согласованность</a:t>
            </a:r>
            <a:r>
              <a:rPr lang="ru-RU" sz="2400" dirty="0"/>
              <a:t>, соразмерность частей </a:t>
            </a:r>
            <a:r>
              <a:rPr lang="ru-RU" sz="2400" dirty="0" smtClean="0"/>
              <a:t>целого</a:t>
            </a:r>
          </a:p>
          <a:p>
            <a:r>
              <a:rPr lang="en-US" sz="2400" b="1" dirty="0" smtClean="0"/>
              <a:t>C</a:t>
            </a:r>
            <a:r>
              <a:rPr lang="ru-RU" sz="2400" b="1" dirty="0" err="1" smtClean="0"/>
              <a:t>ompete</a:t>
            </a:r>
            <a:r>
              <a:rPr lang="ru-RU" sz="2400" b="1" dirty="0" smtClean="0"/>
              <a:t> </a:t>
            </a:r>
            <a:r>
              <a:rPr lang="ru-RU" sz="2400" b="1" dirty="0"/>
              <a:t>– </a:t>
            </a:r>
            <a:r>
              <a:rPr lang="ru-RU" sz="2400" dirty="0" smtClean="0"/>
              <a:t>совпадать</a:t>
            </a:r>
            <a:r>
              <a:rPr lang="ru-RU" sz="2400" dirty="0"/>
              <a:t>, соответствовать, подходить</a:t>
            </a:r>
            <a:r>
              <a:rPr lang="ru-RU" sz="2400" b="1" dirty="0"/>
              <a:t>, </a:t>
            </a:r>
            <a:r>
              <a:rPr lang="ru-RU" sz="2400" dirty="0"/>
              <a:t>согласовываться, быть годным, </a:t>
            </a:r>
            <a:r>
              <a:rPr lang="ru-RU" sz="2400" dirty="0" smtClean="0"/>
              <a:t>способным</a:t>
            </a:r>
          </a:p>
          <a:p>
            <a:r>
              <a:rPr lang="en-US" sz="2400" b="1" dirty="0" smtClean="0"/>
              <a:t>P</a:t>
            </a:r>
            <a:r>
              <a:rPr lang="ru-RU" sz="2400" b="1" dirty="0" err="1" smtClean="0"/>
              <a:t>rofession</a:t>
            </a:r>
            <a:r>
              <a:rPr lang="ru-RU" sz="2400" b="1" dirty="0"/>
              <a:t> – </a:t>
            </a:r>
            <a:r>
              <a:rPr lang="ru-RU" sz="2400" dirty="0" smtClean="0"/>
              <a:t>официально </a:t>
            </a:r>
            <a:r>
              <a:rPr lang="ru-RU" sz="2400" dirty="0"/>
              <a:t>указанное занятие, профессия.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610" y="870155"/>
            <a:ext cx="4210019" cy="393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1519085" y="626806"/>
            <a:ext cx="4786419" cy="404105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/>
              <a:t>Компетенция</a:t>
            </a:r>
            <a:r>
              <a:rPr lang="ru-RU" sz="2400" dirty="0" smtClean="0"/>
              <a:t> – абстрактный набор знаний, умений, навыков, личностных качеств, опыта в определённых сферах деятельности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/>
              <a:t>Это </a:t>
            </a:r>
            <a:r>
              <a:rPr lang="ru-RU" sz="2400" b="1" dirty="0" smtClean="0"/>
              <a:t>цель</a:t>
            </a:r>
            <a:r>
              <a:rPr lang="ru-RU" sz="2400" dirty="0" smtClean="0"/>
              <a:t> образования в рамках компетентностного подхода</a:t>
            </a:r>
            <a:endParaRPr lang="ru-RU" sz="2400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7603362" y="626806"/>
            <a:ext cx="4407401" cy="421803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b="1" dirty="0" smtClean="0"/>
              <a:t>Компетентность</a:t>
            </a:r>
            <a:r>
              <a:rPr lang="ru-RU" sz="2400" dirty="0" smtClean="0"/>
              <a:t> – обобщённые способности личности, проявление компетенции в действительности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400" dirty="0" smtClean="0"/>
              <a:t>Это </a:t>
            </a:r>
            <a:r>
              <a:rPr lang="ru-RU" sz="2400" b="1" dirty="0" smtClean="0"/>
              <a:t>результат</a:t>
            </a:r>
            <a:r>
              <a:rPr lang="ru-RU" sz="2400" dirty="0" smtClean="0"/>
              <a:t> образования при компетентностном подходе</a:t>
            </a:r>
            <a:endParaRPr lang="ru-RU" sz="2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983" y="3517281"/>
            <a:ext cx="1792379" cy="2566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856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102" t="7497" r="4444" b="5269"/>
          <a:stretch/>
        </p:blipFill>
        <p:spPr>
          <a:xfrm>
            <a:off x="1887793" y="442452"/>
            <a:ext cx="7890387" cy="56486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143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584" t="5726" r="18971" b="2171"/>
          <a:stretch/>
        </p:blipFill>
        <p:spPr>
          <a:xfrm>
            <a:off x="10134257" y="3510116"/>
            <a:ext cx="2057743" cy="25957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695" y="560439"/>
            <a:ext cx="7461820" cy="1032387"/>
          </a:xfrm>
        </p:spPr>
        <p:txBody>
          <a:bodyPr/>
          <a:lstStyle/>
          <a:p>
            <a:pPr algn="ctr"/>
            <a:r>
              <a:rPr lang="ru-RU" b="1" dirty="0"/>
              <a:t>Общие принципы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компетентностного </a:t>
            </a:r>
            <a:r>
              <a:rPr lang="ru-RU" b="1" dirty="0"/>
              <a:t>подхода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4695" y="1592826"/>
            <a:ext cx="9172634" cy="45130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 smtClean="0"/>
              <a:t>1. Смысл </a:t>
            </a:r>
            <a:r>
              <a:rPr lang="ru-RU" sz="2200" b="1" dirty="0"/>
              <a:t>образования заключается в том, чтобы развивать у учащихся способность самостоятельно принимать решения на основе полученного опыта. </a:t>
            </a:r>
            <a:br>
              <a:rPr lang="ru-RU" sz="2200" b="1" dirty="0"/>
            </a:br>
            <a:r>
              <a:rPr lang="ru-RU" sz="2200" b="1" dirty="0"/>
              <a:t>2. Содержанием обучения становятся действия и операции, соотносящиеся с навыками, которые нужно получить. </a:t>
            </a:r>
            <a:br>
              <a:rPr lang="ru-RU" sz="2200" b="1" dirty="0"/>
            </a:br>
            <a:r>
              <a:rPr lang="ru-RU" sz="2200" b="1" dirty="0"/>
              <a:t>3. Необходимо создавать условия для формирования у учащихся опыта самостоятельного решения поставленных проблем. </a:t>
            </a:r>
            <a:br>
              <a:rPr lang="ru-RU" sz="2200" b="1" dirty="0"/>
            </a:br>
            <a:r>
              <a:rPr lang="ru-RU" sz="2200" b="1" dirty="0"/>
              <a:t>4. Оценка результатов обучения основана на анализе уровня образованности, достигнутого учащимися, т.е. на уровне его компетенций. </a:t>
            </a:r>
            <a:br>
              <a:rPr lang="ru-RU" sz="2200" b="1" dirty="0"/>
            </a:b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54558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8362" y="412956"/>
            <a:ext cx="3288890" cy="150433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Виды компетенций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7471" y="516195"/>
            <a:ext cx="6695768" cy="5252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751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199</TotalTime>
  <Words>513</Words>
  <Application>Microsoft Office PowerPoint</Application>
  <PresentationFormat>Широкоэкранный</PresentationFormat>
  <Paragraphs>63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Palatino Linotype</vt:lpstr>
      <vt:lpstr>Wingdings</vt:lpstr>
      <vt:lpstr>Gallery</vt:lpstr>
      <vt:lpstr>Компетентностный подход в профессиональном обучении</vt:lpstr>
      <vt:lpstr>Современные образовательные технологии</vt:lpstr>
      <vt:lpstr>Модульное обучение</vt:lpstr>
      <vt:lpstr>Компетентностный подход </vt:lpstr>
      <vt:lpstr>Презентация PowerPoint</vt:lpstr>
      <vt:lpstr>Презентация PowerPoint</vt:lpstr>
      <vt:lpstr>Презентация PowerPoint</vt:lpstr>
      <vt:lpstr>Общие принципы  компетентностного подхода</vt:lpstr>
      <vt:lpstr>Виды компетенций</vt:lpstr>
      <vt:lpstr>Профессиональная компетентность</vt:lpstr>
      <vt:lpstr>Ключевые компетенции (Совет Европы) </vt:lpstr>
      <vt:lpstr>Ключевые компетенции (А.В. Хуторской) </vt:lpstr>
      <vt:lpstr>Технологии реализации компетентностного подхода в образовании </vt:lpstr>
      <vt:lpstr>Презентация PowerPoint</vt:lpstr>
      <vt:lpstr>Спасибо за внимание! Счастья и здоровья! Успехов в труде! Профессии прекрасней нет на свете Источник знаний вы несёте детям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Компетентностный подход в профессиональном обучении</dc:title>
  <dc:creator>Admin</dc:creator>
  <cp:lastModifiedBy>Admin</cp:lastModifiedBy>
  <cp:revision>26</cp:revision>
  <dcterms:created xsi:type="dcterms:W3CDTF">2018-01-04T08:23:22Z</dcterms:created>
  <dcterms:modified xsi:type="dcterms:W3CDTF">2018-01-07T06:13:04Z</dcterms:modified>
</cp:coreProperties>
</file>